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6" r:id="rId2"/>
  </p:sldMasterIdLst>
  <p:notesMasterIdLst>
    <p:notesMasterId r:id="rId15"/>
  </p:notesMasterIdLst>
  <p:handoutMasterIdLst>
    <p:handoutMasterId r:id="rId16"/>
  </p:handoutMasterIdLst>
  <p:sldIdLst>
    <p:sldId id="289" r:id="rId3"/>
    <p:sldId id="303" r:id="rId4"/>
    <p:sldId id="307" r:id="rId5"/>
    <p:sldId id="260" r:id="rId6"/>
    <p:sldId id="312" r:id="rId7"/>
    <p:sldId id="319" r:id="rId8"/>
    <p:sldId id="318" r:id="rId9"/>
    <p:sldId id="320" r:id="rId10"/>
    <p:sldId id="313" r:id="rId11"/>
    <p:sldId id="316" r:id="rId12"/>
    <p:sldId id="314" r:id="rId13"/>
    <p:sldId id="31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876" autoAdjust="0"/>
  </p:normalViewPr>
  <p:slideViewPr>
    <p:cSldViewPr>
      <p:cViewPr varScale="1">
        <p:scale>
          <a:sx n="80" d="100"/>
          <a:sy n="80" d="100"/>
        </p:scale>
        <p:origin x="173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F94C85-20E0-4B31-A15D-4E2ECA7434E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23EF6F-CD51-466E-A4D9-6462BD353A63}">
      <dgm:prSet/>
      <dgm:spPr/>
      <dgm:t>
        <a:bodyPr/>
        <a:lstStyle/>
        <a:p>
          <a:pPr rtl="0"/>
          <a:r>
            <a:rPr lang="ru-RU" b="1" dirty="0" err="1" smtClean="0"/>
            <a:t>Воровщикова</a:t>
          </a:r>
          <a:r>
            <a:rPr lang="ru-RU" b="1" dirty="0" smtClean="0"/>
            <a:t>   Галина  Александровна</a:t>
          </a:r>
          <a:endParaRPr lang="ru-RU" dirty="0"/>
        </a:p>
      </dgm:t>
    </dgm:pt>
    <dgm:pt modelId="{3A81004C-26A9-4FBE-A74B-7AE966608C20}" type="sibTrans" cxnId="{3A30C91A-45A6-43F4-8CC4-5FB1288739C5}">
      <dgm:prSet/>
      <dgm:spPr/>
      <dgm:t>
        <a:bodyPr/>
        <a:lstStyle/>
        <a:p>
          <a:endParaRPr lang="ru-RU"/>
        </a:p>
      </dgm:t>
    </dgm:pt>
    <dgm:pt modelId="{BDF9F47C-20E7-4B1C-B27F-87EDE06A209E}" type="parTrans" cxnId="{3A30C91A-45A6-43F4-8CC4-5FB1288739C5}">
      <dgm:prSet/>
      <dgm:spPr/>
      <dgm:t>
        <a:bodyPr/>
        <a:lstStyle/>
        <a:p>
          <a:endParaRPr lang="ru-RU"/>
        </a:p>
      </dgm:t>
    </dgm:pt>
    <dgm:pt modelId="{01187850-5288-4515-9EA9-BBFA0C7A5AA6}">
      <dgm:prSet/>
      <dgm:spPr/>
      <dgm:t>
        <a:bodyPr/>
        <a:lstStyle/>
        <a:p>
          <a:pPr rtl="0"/>
          <a:r>
            <a:rPr lang="ru-RU" b="1" dirty="0" smtClean="0"/>
            <a:t>учитель   русского  языка  и  литературы</a:t>
          </a:r>
          <a:endParaRPr lang="ru-RU" dirty="0"/>
        </a:p>
      </dgm:t>
    </dgm:pt>
    <dgm:pt modelId="{ECB6B40A-4BAD-4283-8177-C8A71B862637}" type="sibTrans" cxnId="{344F8232-18B0-431B-A3D1-68F410A46EA7}">
      <dgm:prSet/>
      <dgm:spPr/>
      <dgm:t>
        <a:bodyPr/>
        <a:lstStyle/>
        <a:p>
          <a:endParaRPr lang="ru-RU"/>
        </a:p>
      </dgm:t>
    </dgm:pt>
    <dgm:pt modelId="{30A050E8-7CFD-4B39-8286-9CF211116424}" type="parTrans" cxnId="{344F8232-18B0-431B-A3D1-68F410A46EA7}">
      <dgm:prSet/>
      <dgm:spPr/>
      <dgm:t>
        <a:bodyPr/>
        <a:lstStyle/>
        <a:p>
          <a:endParaRPr lang="ru-RU"/>
        </a:p>
      </dgm:t>
    </dgm:pt>
    <dgm:pt modelId="{55A62720-B159-4AD6-9C79-7B19AAFCC017}" type="pres">
      <dgm:prSet presAssocID="{B4F94C85-20E0-4B31-A15D-4E2ECA7434E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A9E7AF-D3B8-4F94-AA49-914F18599F35}" type="pres">
      <dgm:prSet presAssocID="{C423EF6F-CD51-466E-A4D9-6462BD353A6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918DC-7380-443B-8658-869A39BDAADE}" type="pres">
      <dgm:prSet presAssocID="{3A81004C-26A9-4FBE-A74B-7AE966608C20}" presName="spacer" presStyleCnt="0"/>
      <dgm:spPr/>
    </dgm:pt>
    <dgm:pt modelId="{8EBA70A0-A5CD-4916-BAB0-ADD313171D9E}" type="pres">
      <dgm:prSet presAssocID="{01187850-5288-4515-9EA9-BBFA0C7A5AA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BA7538-AD62-40BC-A9A3-2B470F129DC2}" type="presOf" srcId="{B4F94C85-20E0-4B31-A15D-4E2ECA7434E3}" destId="{55A62720-B159-4AD6-9C79-7B19AAFCC017}" srcOrd="0" destOrd="0" presId="urn:microsoft.com/office/officeart/2005/8/layout/vList2"/>
    <dgm:cxn modelId="{344F8232-18B0-431B-A3D1-68F410A46EA7}" srcId="{B4F94C85-20E0-4B31-A15D-4E2ECA7434E3}" destId="{01187850-5288-4515-9EA9-BBFA0C7A5AA6}" srcOrd="1" destOrd="0" parTransId="{30A050E8-7CFD-4B39-8286-9CF211116424}" sibTransId="{ECB6B40A-4BAD-4283-8177-C8A71B862637}"/>
    <dgm:cxn modelId="{ADC2C8FC-3A37-42AE-8CE8-3EC58734AC87}" type="presOf" srcId="{01187850-5288-4515-9EA9-BBFA0C7A5AA6}" destId="{8EBA70A0-A5CD-4916-BAB0-ADD313171D9E}" srcOrd="0" destOrd="0" presId="urn:microsoft.com/office/officeart/2005/8/layout/vList2"/>
    <dgm:cxn modelId="{3A30C91A-45A6-43F4-8CC4-5FB1288739C5}" srcId="{B4F94C85-20E0-4B31-A15D-4E2ECA7434E3}" destId="{C423EF6F-CD51-466E-A4D9-6462BD353A63}" srcOrd="0" destOrd="0" parTransId="{BDF9F47C-20E7-4B1C-B27F-87EDE06A209E}" sibTransId="{3A81004C-26A9-4FBE-A74B-7AE966608C20}"/>
    <dgm:cxn modelId="{366B8073-13FF-4408-8B33-A7F80928B671}" type="presOf" srcId="{C423EF6F-CD51-466E-A4D9-6462BD353A63}" destId="{23A9E7AF-D3B8-4F94-AA49-914F18599F35}" srcOrd="0" destOrd="0" presId="urn:microsoft.com/office/officeart/2005/8/layout/vList2"/>
    <dgm:cxn modelId="{576006E6-6D18-45CF-9CE4-FB106CEEDA73}" type="presParOf" srcId="{55A62720-B159-4AD6-9C79-7B19AAFCC017}" destId="{23A9E7AF-D3B8-4F94-AA49-914F18599F35}" srcOrd="0" destOrd="0" presId="urn:microsoft.com/office/officeart/2005/8/layout/vList2"/>
    <dgm:cxn modelId="{2CE2A0F5-E1F6-4D22-9A9A-0E2A900EBD31}" type="presParOf" srcId="{55A62720-B159-4AD6-9C79-7B19AAFCC017}" destId="{422918DC-7380-443B-8658-869A39BDAADE}" srcOrd="1" destOrd="0" presId="urn:microsoft.com/office/officeart/2005/8/layout/vList2"/>
    <dgm:cxn modelId="{7EDD251A-FD5E-4DD3-80AA-D8CB3F038361}" type="presParOf" srcId="{55A62720-B159-4AD6-9C79-7B19AAFCC017}" destId="{8EBA70A0-A5CD-4916-BAB0-ADD313171D9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66F5EF3-E22C-42AD-A775-27C7C123C0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E01F2C-6540-4899-807A-EC2742596FA2}">
      <dgm:prSet/>
      <dgm:spPr/>
      <dgm:t>
        <a:bodyPr/>
        <a:lstStyle/>
        <a:p>
          <a:pPr rtl="0"/>
          <a:r>
            <a:rPr lang="ru-RU" dirty="0" smtClean="0"/>
            <a:t>Что понимается под </a:t>
          </a:r>
          <a:r>
            <a:rPr lang="ru-RU" dirty="0" err="1" smtClean="0"/>
            <a:t>клоуз</a:t>
          </a:r>
          <a:r>
            <a:rPr lang="ru-RU" dirty="0" smtClean="0"/>
            <a:t>-тестом?</a:t>
          </a:r>
          <a:br>
            <a:rPr lang="ru-RU" dirty="0" smtClean="0"/>
          </a:br>
          <a:endParaRPr lang="ru-RU" dirty="0"/>
        </a:p>
      </dgm:t>
    </dgm:pt>
    <dgm:pt modelId="{B9267065-28B1-4310-BC87-D1B49B086A76}" type="parTrans" cxnId="{2115D546-10D6-4618-90F0-4290475B66A8}">
      <dgm:prSet/>
      <dgm:spPr/>
      <dgm:t>
        <a:bodyPr/>
        <a:lstStyle/>
        <a:p>
          <a:endParaRPr lang="ru-RU"/>
        </a:p>
      </dgm:t>
    </dgm:pt>
    <dgm:pt modelId="{24C30F5D-7305-4FE3-AFDA-22952F7C2C8D}" type="sibTrans" cxnId="{2115D546-10D6-4618-90F0-4290475B66A8}">
      <dgm:prSet/>
      <dgm:spPr/>
      <dgm:t>
        <a:bodyPr/>
        <a:lstStyle/>
        <a:p>
          <a:endParaRPr lang="ru-RU"/>
        </a:p>
      </dgm:t>
    </dgm:pt>
    <dgm:pt modelId="{E0799561-18E1-434E-AB21-4CE3131A17D9}" type="pres">
      <dgm:prSet presAssocID="{F66F5EF3-E22C-42AD-A775-27C7C123C0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BB79AC-94E8-4F88-AACF-776200DD704A}" type="pres">
      <dgm:prSet presAssocID="{73E01F2C-6540-4899-807A-EC2742596FA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985E79-8740-4657-80CA-ED8779461233}" type="presOf" srcId="{F66F5EF3-E22C-42AD-A775-27C7C123C016}" destId="{E0799561-18E1-434E-AB21-4CE3131A17D9}" srcOrd="0" destOrd="0" presId="urn:microsoft.com/office/officeart/2005/8/layout/vList2"/>
    <dgm:cxn modelId="{2115D546-10D6-4618-90F0-4290475B66A8}" srcId="{F66F5EF3-E22C-42AD-A775-27C7C123C016}" destId="{73E01F2C-6540-4899-807A-EC2742596FA2}" srcOrd="0" destOrd="0" parTransId="{B9267065-28B1-4310-BC87-D1B49B086A76}" sibTransId="{24C30F5D-7305-4FE3-AFDA-22952F7C2C8D}"/>
    <dgm:cxn modelId="{86FAC911-6947-4AED-A0C0-97698798A80A}" type="presOf" srcId="{73E01F2C-6540-4899-807A-EC2742596FA2}" destId="{08BB79AC-94E8-4F88-AACF-776200DD704A}" srcOrd="0" destOrd="0" presId="urn:microsoft.com/office/officeart/2005/8/layout/vList2"/>
    <dgm:cxn modelId="{793971BD-FA1F-4FC0-857D-CCB64A5611E8}" type="presParOf" srcId="{E0799561-18E1-434E-AB21-4CE3131A17D9}" destId="{08BB79AC-94E8-4F88-AACF-776200DD704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EE2168B-AF13-489B-9D1F-064A28757BAA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E6C1E8F-CBEC-42F4-9496-326DD5E18C9B}">
      <dgm:prSet/>
      <dgm:spPr/>
      <dgm:t>
        <a:bodyPr/>
        <a:lstStyle/>
        <a:p>
          <a:pPr rtl="0"/>
          <a:r>
            <a:rPr lang="ru-RU" dirty="0" smtClean="0"/>
            <a:t>В лингвистике и методике преподавания русского языка </a:t>
          </a:r>
          <a:r>
            <a:rPr lang="ru-RU" dirty="0" err="1" smtClean="0"/>
            <a:t>клоуз</a:t>
          </a:r>
          <a:r>
            <a:rPr lang="ru-RU" dirty="0" smtClean="0"/>
            <a:t>-тестом принято называть текст с пропущенными компонентами (главным образом, отдельными словами, но не только). </a:t>
          </a:r>
          <a:r>
            <a:rPr lang="ru-RU" dirty="0" smtClean="0">
              <a:solidFill>
                <a:srgbClr val="FFFF00"/>
              </a:solidFill>
            </a:rPr>
            <a:t>Задача выполняющего </a:t>
          </a:r>
          <a:r>
            <a:rPr lang="ru-RU" dirty="0" err="1" smtClean="0">
              <a:solidFill>
                <a:srgbClr val="FFFF00"/>
              </a:solidFill>
            </a:rPr>
            <a:t>клоуз</a:t>
          </a:r>
          <a:r>
            <a:rPr lang="ru-RU" dirty="0" smtClean="0">
              <a:solidFill>
                <a:srgbClr val="FFFF00"/>
              </a:solidFill>
            </a:rPr>
            <a:t>-тест - вставить эти компоненты</a:t>
          </a:r>
          <a:r>
            <a:rPr lang="ru-RU" dirty="0" smtClean="0"/>
            <a:t>.</a:t>
          </a:r>
          <a:endParaRPr lang="ru-RU" dirty="0"/>
        </a:p>
      </dgm:t>
    </dgm:pt>
    <dgm:pt modelId="{441A6BC8-7BA6-46B0-AECF-1D86950EEE5B}" type="parTrans" cxnId="{3467E2D7-C19A-4C7B-B6C8-F89DDBF33647}">
      <dgm:prSet/>
      <dgm:spPr/>
      <dgm:t>
        <a:bodyPr/>
        <a:lstStyle/>
        <a:p>
          <a:endParaRPr lang="ru-RU"/>
        </a:p>
      </dgm:t>
    </dgm:pt>
    <dgm:pt modelId="{81C4062B-C2C3-42F8-B63E-118A696FAD0B}" type="sibTrans" cxnId="{3467E2D7-C19A-4C7B-B6C8-F89DDBF33647}">
      <dgm:prSet/>
      <dgm:spPr/>
      <dgm:t>
        <a:bodyPr/>
        <a:lstStyle/>
        <a:p>
          <a:endParaRPr lang="ru-RU"/>
        </a:p>
      </dgm:t>
    </dgm:pt>
    <dgm:pt modelId="{67543B11-569D-4E23-BF55-9DD5FC3BEF7E}">
      <dgm:prSet/>
      <dgm:spPr/>
      <dgm:t>
        <a:bodyPr/>
        <a:lstStyle/>
        <a:p>
          <a:pPr rtl="0"/>
          <a:r>
            <a:rPr lang="ru-RU" dirty="0" smtClean="0">
              <a:solidFill>
                <a:srgbClr val="FF0000"/>
              </a:solidFill>
            </a:rPr>
            <a:t>Цель- научить ребёнка понимать смысл текста, устройство его смысловой организации, и только на этой основе работать с языковыми явлениями, законами, правилами</a:t>
          </a:r>
          <a:r>
            <a:rPr lang="ru-RU" dirty="0" smtClean="0"/>
            <a:t>. Поэтому обязательным условием формата </a:t>
          </a:r>
          <a:r>
            <a:rPr lang="ru-RU" dirty="0" err="1" smtClean="0"/>
            <a:t>клоуз</a:t>
          </a:r>
          <a:r>
            <a:rPr lang="ru-RU" dirty="0" smtClean="0"/>
            <a:t>-теста явились пропуски ключевых слов, восстановление которых возможно исходя из смысловой организации текста. </a:t>
          </a:r>
          <a:endParaRPr lang="ru-RU" dirty="0"/>
        </a:p>
      </dgm:t>
    </dgm:pt>
    <dgm:pt modelId="{6403DBE4-0955-452A-BDCC-8D5C13FE58D8}" type="parTrans" cxnId="{FCB3DB0F-6D01-4A32-BAC0-843FBACA4AC8}">
      <dgm:prSet/>
      <dgm:spPr/>
      <dgm:t>
        <a:bodyPr/>
        <a:lstStyle/>
        <a:p>
          <a:endParaRPr lang="ru-RU"/>
        </a:p>
      </dgm:t>
    </dgm:pt>
    <dgm:pt modelId="{178552CC-20FE-41C2-A131-4E596C34A86F}" type="sibTrans" cxnId="{FCB3DB0F-6D01-4A32-BAC0-843FBACA4AC8}">
      <dgm:prSet/>
      <dgm:spPr/>
      <dgm:t>
        <a:bodyPr/>
        <a:lstStyle/>
        <a:p>
          <a:endParaRPr lang="ru-RU"/>
        </a:p>
      </dgm:t>
    </dgm:pt>
    <dgm:pt modelId="{9510CBD7-928F-47D6-9E2E-BCDA936B335E}" type="pres">
      <dgm:prSet presAssocID="{4EE2168B-AF13-489B-9D1F-064A28757BA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9B887F-2CA7-4719-AD34-62EAE65F1C98}" type="pres">
      <dgm:prSet presAssocID="{DE6C1E8F-CBEC-42F4-9496-326DD5E18C9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81A827-51F7-47EA-973F-AAB2C790148A}" type="pres">
      <dgm:prSet presAssocID="{81C4062B-C2C3-42F8-B63E-118A696FAD0B}" presName="spacer" presStyleCnt="0"/>
      <dgm:spPr/>
    </dgm:pt>
    <dgm:pt modelId="{2E356764-2A49-4F60-855B-B872C6B3F930}" type="pres">
      <dgm:prSet presAssocID="{67543B11-569D-4E23-BF55-9DD5FC3BEF7E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F22E68D-9E79-4DFE-A6B0-49CB5F89A184}" type="presOf" srcId="{67543B11-569D-4E23-BF55-9DD5FC3BEF7E}" destId="{2E356764-2A49-4F60-855B-B872C6B3F930}" srcOrd="0" destOrd="0" presId="urn:microsoft.com/office/officeart/2005/8/layout/vList2"/>
    <dgm:cxn modelId="{FCB3DB0F-6D01-4A32-BAC0-843FBACA4AC8}" srcId="{4EE2168B-AF13-489B-9D1F-064A28757BAA}" destId="{67543B11-569D-4E23-BF55-9DD5FC3BEF7E}" srcOrd="1" destOrd="0" parTransId="{6403DBE4-0955-452A-BDCC-8D5C13FE58D8}" sibTransId="{178552CC-20FE-41C2-A131-4E596C34A86F}"/>
    <dgm:cxn modelId="{ABF5B013-580E-4317-A351-12152E5A4633}" type="presOf" srcId="{DE6C1E8F-CBEC-42F4-9496-326DD5E18C9B}" destId="{BE9B887F-2CA7-4719-AD34-62EAE65F1C98}" srcOrd="0" destOrd="0" presId="urn:microsoft.com/office/officeart/2005/8/layout/vList2"/>
    <dgm:cxn modelId="{3467E2D7-C19A-4C7B-B6C8-F89DDBF33647}" srcId="{4EE2168B-AF13-489B-9D1F-064A28757BAA}" destId="{DE6C1E8F-CBEC-42F4-9496-326DD5E18C9B}" srcOrd="0" destOrd="0" parTransId="{441A6BC8-7BA6-46B0-AECF-1D86950EEE5B}" sibTransId="{81C4062B-C2C3-42F8-B63E-118A696FAD0B}"/>
    <dgm:cxn modelId="{DB32279A-1B33-49F1-84F3-801778CD6BE8}" type="presOf" srcId="{4EE2168B-AF13-489B-9D1F-064A28757BAA}" destId="{9510CBD7-928F-47D6-9E2E-BCDA936B335E}" srcOrd="0" destOrd="0" presId="urn:microsoft.com/office/officeart/2005/8/layout/vList2"/>
    <dgm:cxn modelId="{92801B64-7B35-46F7-A7EE-E356817D0180}" type="presParOf" srcId="{9510CBD7-928F-47D6-9E2E-BCDA936B335E}" destId="{BE9B887F-2CA7-4719-AD34-62EAE65F1C98}" srcOrd="0" destOrd="0" presId="urn:microsoft.com/office/officeart/2005/8/layout/vList2"/>
    <dgm:cxn modelId="{458A371B-F854-461F-B03D-3B978B2C4AC6}" type="presParOf" srcId="{9510CBD7-928F-47D6-9E2E-BCDA936B335E}" destId="{6581A827-51F7-47EA-973F-AAB2C790148A}" srcOrd="1" destOrd="0" presId="urn:microsoft.com/office/officeart/2005/8/layout/vList2"/>
    <dgm:cxn modelId="{E765B83B-F2BB-4E12-A71F-3590B1951472}" type="presParOf" srcId="{9510CBD7-928F-47D6-9E2E-BCDA936B335E}" destId="{2E356764-2A49-4F60-855B-B872C6B3F93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09A604-D360-4B59-9C23-BD1243CD0452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B26A22-360E-4DF9-BF56-BB24C143A0FC}">
      <dgm:prSet/>
      <dgm:spPr/>
      <dgm:t>
        <a:bodyPr/>
        <a:lstStyle/>
        <a:p>
          <a:pPr rtl="0"/>
          <a:r>
            <a:rPr lang="ru-RU" b="1" dirty="0" smtClean="0"/>
            <a:t>Применение   </a:t>
          </a:r>
          <a:r>
            <a:rPr lang="ru-RU" b="1" dirty="0" err="1" smtClean="0"/>
            <a:t>клоуз</a:t>
          </a:r>
          <a:r>
            <a:rPr lang="ru-RU" b="1" dirty="0" smtClean="0"/>
            <a:t>-тестов  по  творчеству  </a:t>
          </a:r>
          <a:r>
            <a:rPr lang="ru-RU" b="1" dirty="0" err="1" smtClean="0"/>
            <a:t>А.С.Пушкина</a:t>
          </a:r>
          <a:r>
            <a:rPr lang="ru-RU" b="1" dirty="0" smtClean="0"/>
            <a:t> на уроках   гуманитарного  и   естественно-  математического  цикла. </a:t>
          </a:r>
          <a:endParaRPr lang="ru-RU" dirty="0"/>
        </a:p>
      </dgm:t>
    </dgm:pt>
    <dgm:pt modelId="{F681BF5F-026D-46BE-A0F5-669BAD032781}" type="parTrans" cxnId="{CD63EA69-96BB-41E0-B556-D4B072A77F8D}">
      <dgm:prSet/>
      <dgm:spPr/>
      <dgm:t>
        <a:bodyPr/>
        <a:lstStyle/>
        <a:p>
          <a:endParaRPr lang="ru-RU"/>
        </a:p>
      </dgm:t>
    </dgm:pt>
    <dgm:pt modelId="{5096F35A-AACE-44EB-AF0B-EEA474E0E516}" type="sibTrans" cxnId="{CD63EA69-96BB-41E0-B556-D4B072A77F8D}">
      <dgm:prSet/>
      <dgm:spPr/>
      <dgm:t>
        <a:bodyPr/>
        <a:lstStyle/>
        <a:p>
          <a:endParaRPr lang="ru-RU"/>
        </a:p>
      </dgm:t>
    </dgm:pt>
    <dgm:pt modelId="{DB7FA349-16B6-4C4E-B126-2E2B2CDA4BB2}" type="pres">
      <dgm:prSet presAssocID="{6B09A604-D360-4B59-9C23-BD1243CD04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24B5C4-56F7-43E7-BBFC-F5E4925B3201}" type="pres">
      <dgm:prSet presAssocID="{68B26A22-360E-4DF9-BF56-BB24C143A0F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63EA69-96BB-41E0-B556-D4B072A77F8D}" srcId="{6B09A604-D360-4B59-9C23-BD1243CD0452}" destId="{68B26A22-360E-4DF9-BF56-BB24C143A0FC}" srcOrd="0" destOrd="0" parTransId="{F681BF5F-026D-46BE-A0F5-669BAD032781}" sibTransId="{5096F35A-AACE-44EB-AF0B-EEA474E0E516}"/>
    <dgm:cxn modelId="{1FEB6A3A-3135-466B-BBE0-C005E5B35B41}" type="presOf" srcId="{68B26A22-360E-4DF9-BF56-BB24C143A0FC}" destId="{AD24B5C4-56F7-43E7-BBFC-F5E4925B3201}" srcOrd="0" destOrd="0" presId="urn:microsoft.com/office/officeart/2005/8/layout/vList2"/>
    <dgm:cxn modelId="{C9A72BB4-9BC1-421B-85BD-3306B121A65B}" type="presOf" srcId="{6B09A604-D360-4B59-9C23-BD1243CD0452}" destId="{DB7FA349-16B6-4C4E-B126-2E2B2CDA4BB2}" srcOrd="0" destOrd="0" presId="urn:microsoft.com/office/officeart/2005/8/layout/vList2"/>
    <dgm:cxn modelId="{FFA08F05-0AC3-402F-8870-CA04E64E395C}" type="presParOf" srcId="{DB7FA349-16B6-4C4E-B126-2E2B2CDA4BB2}" destId="{AD24B5C4-56F7-43E7-BBFC-F5E4925B32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611F062-C9F1-4C77-9CB0-24BA148B206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C42A508-8CBC-485E-BC45-A1F1D5C9C44E}">
      <dgm:prSet/>
      <dgm:spPr/>
      <dgm:t>
        <a:bodyPr/>
        <a:lstStyle/>
        <a:p>
          <a:pPr rtl="0"/>
          <a:r>
            <a:rPr lang="ru-RU" b="1" dirty="0" smtClean="0"/>
            <a:t>Глагол, объединяющий действия детей? </a:t>
          </a:r>
          <a:endParaRPr lang="ru-RU" dirty="0"/>
        </a:p>
      </dgm:t>
    </dgm:pt>
    <dgm:pt modelId="{8C2E50A9-1193-4E89-896E-00A1F5A02138}" type="parTrans" cxnId="{68BA0243-FD8F-4232-A5F2-FBF256109763}">
      <dgm:prSet/>
      <dgm:spPr/>
      <dgm:t>
        <a:bodyPr/>
        <a:lstStyle/>
        <a:p>
          <a:endParaRPr lang="ru-RU"/>
        </a:p>
      </dgm:t>
    </dgm:pt>
    <dgm:pt modelId="{ED4CF187-3ABA-468B-B135-E5322DDD55B0}" type="sibTrans" cxnId="{68BA0243-FD8F-4232-A5F2-FBF256109763}">
      <dgm:prSet/>
      <dgm:spPr/>
      <dgm:t>
        <a:bodyPr/>
        <a:lstStyle/>
        <a:p>
          <a:endParaRPr lang="ru-RU"/>
        </a:p>
      </dgm:t>
    </dgm:pt>
    <dgm:pt modelId="{FD70B024-E31C-4172-9F64-CFDAA070A675}" type="pres">
      <dgm:prSet presAssocID="{5611F062-C9F1-4C77-9CB0-24BA148B206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8E34E8-127C-4E4F-A9D7-87418AAED70A}" type="pres">
      <dgm:prSet presAssocID="{FC42A508-8CBC-485E-BC45-A1F1D5C9C44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6586B9-32BB-4C68-9F3C-84930D766581}" type="presOf" srcId="{5611F062-C9F1-4C77-9CB0-24BA148B2061}" destId="{FD70B024-E31C-4172-9F64-CFDAA070A675}" srcOrd="0" destOrd="0" presId="urn:microsoft.com/office/officeart/2005/8/layout/vList2"/>
    <dgm:cxn modelId="{68BA0243-FD8F-4232-A5F2-FBF256109763}" srcId="{5611F062-C9F1-4C77-9CB0-24BA148B2061}" destId="{FC42A508-8CBC-485E-BC45-A1F1D5C9C44E}" srcOrd="0" destOrd="0" parTransId="{8C2E50A9-1193-4E89-896E-00A1F5A02138}" sibTransId="{ED4CF187-3ABA-468B-B135-E5322DDD55B0}"/>
    <dgm:cxn modelId="{8B8AD981-15C5-47FC-BFB1-BA26118D85BA}" type="presOf" srcId="{FC42A508-8CBC-485E-BC45-A1F1D5C9C44E}" destId="{6B8E34E8-127C-4E4F-A9D7-87418AAED70A}" srcOrd="0" destOrd="0" presId="urn:microsoft.com/office/officeart/2005/8/layout/vList2"/>
    <dgm:cxn modelId="{F1EB01DD-82FD-44AF-A793-5BB83F5F6397}" type="presParOf" srcId="{FD70B024-E31C-4172-9F64-CFDAA070A675}" destId="{6B8E34E8-127C-4E4F-A9D7-87418AAED70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91E996-70D8-4E99-9812-BB82673AC9F5}" type="doc">
      <dgm:prSet loTypeId="urn:microsoft.com/office/officeart/2005/8/layout/vList2" loCatId="list" qsTypeId="urn:microsoft.com/office/officeart/2005/8/quickstyle/simple2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E3164C25-BC03-4245-A5CE-6FD912E41E34}">
      <dgm:prSet/>
      <dgm:spPr/>
      <dgm:t>
        <a:bodyPr/>
        <a:lstStyle/>
        <a:p>
          <a:pPr rtl="0"/>
          <a:r>
            <a:rPr lang="ru-RU" dirty="0" smtClean="0"/>
            <a:t>Пушкин сегодня — единственный мостик между настоящим и мнимым, истиной и ложью, знанием и незнанием... Прошлым и будущим, светом и тенью... Каждый выбирает по себе? - Пришло время выбрать. Нам всем надо научиться заново читать Пушкина. Много сведений о себе и своих знаниях он оставил сам</a:t>
          </a:r>
          <a:endParaRPr lang="ru-RU" dirty="0"/>
        </a:p>
      </dgm:t>
    </dgm:pt>
    <dgm:pt modelId="{6F94D53E-23E2-4DFD-9769-874BA1A61DC6}" type="parTrans" cxnId="{300F8123-E6DE-4B21-BB3F-1C22E9F1A109}">
      <dgm:prSet/>
      <dgm:spPr/>
      <dgm:t>
        <a:bodyPr/>
        <a:lstStyle/>
        <a:p>
          <a:endParaRPr lang="ru-RU"/>
        </a:p>
      </dgm:t>
    </dgm:pt>
    <dgm:pt modelId="{83FED65A-C3DB-4AA3-8B56-C46F428A62AE}" type="sibTrans" cxnId="{300F8123-E6DE-4B21-BB3F-1C22E9F1A109}">
      <dgm:prSet/>
      <dgm:spPr/>
      <dgm:t>
        <a:bodyPr/>
        <a:lstStyle/>
        <a:p>
          <a:endParaRPr lang="ru-RU"/>
        </a:p>
      </dgm:t>
    </dgm:pt>
    <dgm:pt modelId="{F46AF284-A100-436A-B787-8E97DC713B39}" type="pres">
      <dgm:prSet presAssocID="{0891E996-70D8-4E99-9812-BB82673AC9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BF0B4D-BDAA-4C26-B17B-1FCDB72DF786}" type="pres">
      <dgm:prSet presAssocID="{E3164C25-BC03-4245-A5CE-6FD912E41E3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A39151-E66D-44FE-9C51-4BB23DEC1459}" type="presOf" srcId="{0891E996-70D8-4E99-9812-BB82673AC9F5}" destId="{F46AF284-A100-436A-B787-8E97DC713B39}" srcOrd="0" destOrd="0" presId="urn:microsoft.com/office/officeart/2005/8/layout/vList2"/>
    <dgm:cxn modelId="{08065D04-4E89-4E83-A754-CE908BB1B803}" type="presOf" srcId="{E3164C25-BC03-4245-A5CE-6FD912E41E34}" destId="{ABBF0B4D-BDAA-4C26-B17B-1FCDB72DF786}" srcOrd="0" destOrd="0" presId="urn:microsoft.com/office/officeart/2005/8/layout/vList2"/>
    <dgm:cxn modelId="{300F8123-E6DE-4B21-BB3F-1C22E9F1A109}" srcId="{0891E996-70D8-4E99-9812-BB82673AC9F5}" destId="{E3164C25-BC03-4245-A5CE-6FD912E41E34}" srcOrd="0" destOrd="0" parTransId="{6F94D53E-23E2-4DFD-9769-874BA1A61DC6}" sibTransId="{83FED65A-C3DB-4AA3-8B56-C46F428A62AE}"/>
    <dgm:cxn modelId="{94386E7D-C8F4-430A-88CF-99D68267D125}" type="presParOf" srcId="{F46AF284-A100-436A-B787-8E97DC713B39}" destId="{ABBF0B4D-BDAA-4C26-B17B-1FCDB72DF7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A8FBB2-5A37-41C7-A653-B80D30992832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7D1EBB5-EDD9-4520-AFDC-72FD3C166F1E}">
      <dgm:prSet/>
      <dgm:spPr/>
      <dgm:t>
        <a:bodyPr/>
        <a:lstStyle/>
        <a:p>
          <a:pPr rtl="0"/>
          <a:r>
            <a:rPr lang="ru-RU" dirty="0" smtClean="0"/>
            <a:t>Герои к звездам устремятся вновь</a:t>
          </a:r>
          <a:br>
            <a:rPr lang="ru-RU" dirty="0" smtClean="0"/>
          </a:br>
          <a:r>
            <a:rPr lang="ru-RU" dirty="0" smtClean="0"/>
            <a:t>И будут жить от века и до века.</a:t>
          </a:r>
          <a:br>
            <a:rPr lang="ru-RU" dirty="0" smtClean="0"/>
          </a:br>
          <a:r>
            <a:rPr lang="ru-RU" dirty="0" smtClean="0"/>
            <a:t>Он — Первый, словно первая любовь,</a:t>
          </a:r>
          <a:br>
            <a:rPr lang="ru-RU" dirty="0" smtClean="0"/>
          </a:br>
          <a:r>
            <a:rPr lang="ru-RU" dirty="0" smtClean="0"/>
            <a:t>И в памяти, и в сердце человека …</a:t>
          </a:r>
          <a:br>
            <a:rPr lang="ru-RU" dirty="0" smtClean="0"/>
          </a:br>
          <a:endParaRPr lang="ru-RU" dirty="0"/>
        </a:p>
      </dgm:t>
    </dgm:pt>
    <dgm:pt modelId="{1AAA1B6D-A9FB-42D2-BCE8-D4ECEBDAC237}" type="parTrans" cxnId="{2BD2E6BC-A0D8-4B2A-B2C5-92ACEC78D144}">
      <dgm:prSet/>
      <dgm:spPr/>
      <dgm:t>
        <a:bodyPr/>
        <a:lstStyle/>
        <a:p>
          <a:endParaRPr lang="ru-RU"/>
        </a:p>
      </dgm:t>
    </dgm:pt>
    <dgm:pt modelId="{6B7B4BBE-8856-4558-A6AF-1641103D3EAC}" type="sibTrans" cxnId="{2BD2E6BC-A0D8-4B2A-B2C5-92ACEC78D144}">
      <dgm:prSet/>
      <dgm:spPr/>
      <dgm:t>
        <a:bodyPr/>
        <a:lstStyle/>
        <a:p>
          <a:endParaRPr lang="ru-RU"/>
        </a:p>
      </dgm:t>
    </dgm:pt>
    <dgm:pt modelId="{C5F8CF70-19CC-44FD-828C-FB683583C1E2}" type="pres">
      <dgm:prSet presAssocID="{42A8FBB2-5A37-41C7-A653-B80D3099283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F54129B-93B3-4D08-AA40-BB4FB3440D6E}" type="pres">
      <dgm:prSet presAssocID="{97D1EBB5-EDD9-4520-AFDC-72FD3C166F1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99A13D-928F-4607-B63E-5376F741C49A}" type="presOf" srcId="{97D1EBB5-EDD9-4520-AFDC-72FD3C166F1E}" destId="{EF54129B-93B3-4D08-AA40-BB4FB3440D6E}" srcOrd="0" destOrd="0" presId="urn:microsoft.com/office/officeart/2005/8/layout/vList2"/>
    <dgm:cxn modelId="{2BD2E6BC-A0D8-4B2A-B2C5-92ACEC78D144}" srcId="{42A8FBB2-5A37-41C7-A653-B80D30992832}" destId="{97D1EBB5-EDD9-4520-AFDC-72FD3C166F1E}" srcOrd="0" destOrd="0" parTransId="{1AAA1B6D-A9FB-42D2-BCE8-D4ECEBDAC237}" sibTransId="{6B7B4BBE-8856-4558-A6AF-1641103D3EAC}"/>
    <dgm:cxn modelId="{C3A942D7-354A-4B51-ABEB-E7F6FBBAC4F2}" type="presOf" srcId="{42A8FBB2-5A37-41C7-A653-B80D30992832}" destId="{C5F8CF70-19CC-44FD-828C-FB683583C1E2}" srcOrd="0" destOrd="0" presId="urn:microsoft.com/office/officeart/2005/8/layout/vList2"/>
    <dgm:cxn modelId="{B28AC873-33C3-4A50-BEAB-A221FF6CC0B5}" type="presParOf" srcId="{C5F8CF70-19CC-44FD-828C-FB683583C1E2}" destId="{EF54129B-93B3-4D08-AA40-BB4FB3440D6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BDBAB5-3083-49F2-8F8F-D4559F120B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ACD2402-A9CB-4F78-8BE6-4892F608BB8C}">
      <dgm:prSet/>
      <dgm:spPr/>
      <dgm:t>
        <a:bodyPr/>
        <a:lstStyle/>
        <a:p>
          <a:pPr rtl="0"/>
          <a:r>
            <a:rPr lang="ru-RU" b="1" baseline="0" smtClean="0"/>
            <a:t>5 – 9 классы – уроки учителей-предметников, посвященные А.С.Пушкину </a:t>
          </a:r>
          <a:endParaRPr lang="ru-RU"/>
        </a:p>
      </dgm:t>
    </dgm:pt>
    <dgm:pt modelId="{EEC73CDA-1296-42BE-B0F9-FAD8A967C75D}" type="parTrans" cxnId="{7C0CA79E-091C-4239-89EB-D6B59AE3360B}">
      <dgm:prSet/>
      <dgm:spPr/>
      <dgm:t>
        <a:bodyPr/>
        <a:lstStyle/>
        <a:p>
          <a:endParaRPr lang="ru-RU"/>
        </a:p>
      </dgm:t>
    </dgm:pt>
    <dgm:pt modelId="{596A5B24-C54C-4901-B451-CABF3FD8FAEB}" type="sibTrans" cxnId="{7C0CA79E-091C-4239-89EB-D6B59AE3360B}">
      <dgm:prSet/>
      <dgm:spPr/>
      <dgm:t>
        <a:bodyPr/>
        <a:lstStyle/>
        <a:p>
          <a:endParaRPr lang="ru-RU"/>
        </a:p>
      </dgm:t>
    </dgm:pt>
    <dgm:pt modelId="{13D8E07B-6812-4E13-BB2D-778D3322F6D0}" type="pres">
      <dgm:prSet presAssocID="{E7BDBAB5-3083-49F2-8F8F-D4559F120B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B855AE-3AA1-4D21-A9E5-6CA29D2420E4}" type="pres">
      <dgm:prSet presAssocID="{1ACD2402-A9CB-4F78-8BE6-4892F608BB8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B6E6A2-3866-4102-ADD4-C709DB1AE2B6}" type="presOf" srcId="{E7BDBAB5-3083-49F2-8F8F-D4559F120B27}" destId="{13D8E07B-6812-4E13-BB2D-778D3322F6D0}" srcOrd="0" destOrd="0" presId="urn:microsoft.com/office/officeart/2005/8/layout/vList2"/>
    <dgm:cxn modelId="{7C0CA79E-091C-4239-89EB-D6B59AE3360B}" srcId="{E7BDBAB5-3083-49F2-8F8F-D4559F120B27}" destId="{1ACD2402-A9CB-4F78-8BE6-4892F608BB8C}" srcOrd="0" destOrd="0" parTransId="{EEC73CDA-1296-42BE-B0F9-FAD8A967C75D}" sibTransId="{596A5B24-C54C-4901-B451-CABF3FD8FAEB}"/>
    <dgm:cxn modelId="{F5F07139-CABD-4B0C-AAB5-A082625C9CEE}" type="presOf" srcId="{1ACD2402-A9CB-4F78-8BE6-4892F608BB8C}" destId="{B9B855AE-3AA1-4D21-A9E5-6CA29D2420E4}" srcOrd="0" destOrd="0" presId="urn:microsoft.com/office/officeart/2005/8/layout/vList2"/>
    <dgm:cxn modelId="{AC460B81-40EE-4D68-84DE-41921A8CD9D8}" type="presParOf" srcId="{13D8E07B-6812-4E13-BB2D-778D3322F6D0}" destId="{B9B855AE-3AA1-4D21-A9E5-6CA29D2420E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B0DE9F1-7C33-47CC-A757-988565B0B61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EA8944A-86AE-4FC7-AE45-98DEF58E6995}">
      <dgm:prSet custT="1"/>
      <dgm:spPr/>
      <dgm:t>
        <a:bodyPr/>
        <a:lstStyle/>
        <a:p>
          <a:pPr rtl="0"/>
          <a:r>
            <a:rPr lang="ru-RU" sz="2400" dirty="0" smtClean="0"/>
            <a:t>Гуманитарные науки... только тогда будут удовлетворять человеческую мысль, когда в движении своём они встретятся с точными науками и пойдут с ними рядом...</a:t>
          </a:r>
          <a:br>
            <a:rPr lang="ru-RU" sz="2400" dirty="0" smtClean="0"/>
          </a:br>
          <a:r>
            <a:rPr lang="ru-RU" sz="2400" dirty="0" smtClean="0"/>
            <a:t> </a:t>
          </a:r>
          <a:r>
            <a:rPr lang="ru-RU" sz="2400" dirty="0" err="1" smtClean="0"/>
            <a:t>А.П.Чехов</a:t>
          </a:r>
          <a:r>
            <a:rPr lang="ru-RU" sz="1500" dirty="0" smtClean="0"/>
            <a:t/>
          </a:r>
          <a:br>
            <a:rPr lang="ru-RU" sz="1500" dirty="0" smtClean="0"/>
          </a:br>
          <a:endParaRPr lang="ru-RU" sz="1500" dirty="0"/>
        </a:p>
      </dgm:t>
    </dgm:pt>
    <dgm:pt modelId="{F98418E9-5A69-4C6C-AB7F-951841FD912C}" type="parTrans" cxnId="{5D156670-BB96-4405-B1D2-DBA856840DDB}">
      <dgm:prSet/>
      <dgm:spPr/>
      <dgm:t>
        <a:bodyPr/>
        <a:lstStyle/>
        <a:p>
          <a:endParaRPr lang="ru-RU"/>
        </a:p>
      </dgm:t>
    </dgm:pt>
    <dgm:pt modelId="{B8CFABB1-BDB6-47AF-8108-ABF5C2D09CA2}" type="sibTrans" cxnId="{5D156670-BB96-4405-B1D2-DBA856840DDB}">
      <dgm:prSet/>
      <dgm:spPr/>
      <dgm:t>
        <a:bodyPr/>
        <a:lstStyle/>
        <a:p>
          <a:endParaRPr lang="ru-RU"/>
        </a:p>
      </dgm:t>
    </dgm:pt>
    <dgm:pt modelId="{0DF9261B-AFEB-442F-9553-BFF007578B76}" type="pres">
      <dgm:prSet presAssocID="{4B0DE9F1-7C33-47CC-A757-988565B0B61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DC1E5C-6D8D-48F4-B86F-7B3D759AE945}" type="pres">
      <dgm:prSet presAssocID="{1EA8944A-86AE-4FC7-AE45-98DEF58E699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6DD713-C868-4BF9-AC3D-2EEBB6CE06D8}" type="presOf" srcId="{1EA8944A-86AE-4FC7-AE45-98DEF58E6995}" destId="{80DC1E5C-6D8D-48F4-B86F-7B3D759AE945}" srcOrd="0" destOrd="0" presId="urn:microsoft.com/office/officeart/2005/8/layout/vList2"/>
    <dgm:cxn modelId="{5D156670-BB96-4405-B1D2-DBA856840DDB}" srcId="{4B0DE9F1-7C33-47CC-A757-988565B0B619}" destId="{1EA8944A-86AE-4FC7-AE45-98DEF58E6995}" srcOrd="0" destOrd="0" parTransId="{F98418E9-5A69-4C6C-AB7F-951841FD912C}" sibTransId="{B8CFABB1-BDB6-47AF-8108-ABF5C2D09CA2}"/>
    <dgm:cxn modelId="{F6CFFBA9-F6A5-4F7D-8824-A00840F2C9E9}" type="presOf" srcId="{4B0DE9F1-7C33-47CC-A757-988565B0B619}" destId="{0DF9261B-AFEB-442F-9553-BFF007578B76}" srcOrd="0" destOrd="0" presId="urn:microsoft.com/office/officeart/2005/8/layout/vList2"/>
    <dgm:cxn modelId="{E0927559-E632-4EFF-A985-2A24D3D25066}" type="presParOf" srcId="{0DF9261B-AFEB-442F-9553-BFF007578B76}" destId="{80DC1E5C-6D8D-48F4-B86F-7B3D759AE9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BC232F9-3FF0-4B42-895B-B6900B4C3E1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240D831-AA9B-45C8-9D75-A98F02B792E4}">
      <dgm:prSet custT="1"/>
      <dgm:spPr/>
      <dgm:t>
        <a:bodyPr/>
        <a:lstStyle/>
        <a:p>
          <a:pPr rtl="0"/>
          <a:r>
            <a:rPr lang="ru-RU" sz="1600" dirty="0" smtClean="0"/>
            <a:t>. Изучив произведения собрания сочинений А. С. Пушкина в 3-х томах, мы вывели следующую </a:t>
          </a:r>
          <a:r>
            <a:rPr lang="ru-RU" sz="1600" dirty="0" err="1" smtClean="0"/>
            <a:t>стихохимическую</a:t>
          </a:r>
          <a:r>
            <a:rPr lang="ru-RU" sz="1600" dirty="0" smtClean="0"/>
            <a:t> формулу:</a:t>
          </a:r>
          <a:endParaRPr lang="ru-RU" sz="1600" dirty="0"/>
        </a:p>
      </dgm:t>
    </dgm:pt>
    <dgm:pt modelId="{C2A776E3-E727-401A-BB56-1BF2F46579C6}" type="parTrans" cxnId="{97C67196-686A-404E-90E9-F6D3E86BC0D0}">
      <dgm:prSet/>
      <dgm:spPr/>
      <dgm:t>
        <a:bodyPr/>
        <a:lstStyle/>
        <a:p>
          <a:endParaRPr lang="ru-RU"/>
        </a:p>
      </dgm:t>
    </dgm:pt>
    <dgm:pt modelId="{67BDEBEF-2FF7-48F2-B04E-963A9187A4E7}" type="sibTrans" cxnId="{97C67196-686A-404E-90E9-F6D3E86BC0D0}">
      <dgm:prSet/>
      <dgm:spPr/>
      <dgm:t>
        <a:bodyPr/>
        <a:lstStyle/>
        <a:p>
          <a:endParaRPr lang="ru-RU"/>
        </a:p>
      </dgm:t>
    </dgm:pt>
    <dgm:pt modelId="{1597D6AA-3158-47C3-B574-72D5C22A6137}">
      <dgm:prSet/>
      <dgm:spPr/>
      <dgm:t>
        <a:bodyPr/>
        <a:lstStyle/>
        <a:p>
          <a:pPr rtl="0"/>
          <a:r>
            <a:rPr lang="ru-RU" dirty="0" smtClean="0"/>
            <a:t>Au41 Ag32 Fe21 Cu17 Pb10 S13 </a:t>
          </a:r>
          <a:r>
            <a:rPr lang="ru-RU" dirty="0" err="1" smtClean="0"/>
            <a:t>Hg</a:t>
          </a:r>
          <a:r>
            <a:rPr lang="ru-RU" dirty="0" smtClean="0"/>
            <a:t> 9 Sb11!</a:t>
          </a:r>
          <a:endParaRPr lang="ru-RU" dirty="0"/>
        </a:p>
      </dgm:t>
    </dgm:pt>
    <dgm:pt modelId="{CE56D09D-7D8D-4701-A3E0-2478378926EC}" type="parTrans" cxnId="{F63A5E4E-3BB2-433E-A2E7-1B4EF003E808}">
      <dgm:prSet/>
      <dgm:spPr/>
      <dgm:t>
        <a:bodyPr/>
        <a:lstStyle/>
        <a:p>
          <a:endParaRPr lang="ru-RU"/>
        </a:p>
      </dgm:t>
    </dgm:pt>
    <dgm:pt modelId="{23D867DD-6024-4B01-B74B-ED4013AAD39F}" type="sibTrans" cxnId="{F63A5E4E-3BB2-433E-A2E7-1B4EF003E808}">
      <dgm:prSet/>
      <dgm:spPr/>
      <dgm:t>
        <a:bodyPr/>
        <a:lstStyle/>
        <a:p>
          <a:endParaRPr lang="ru-RU"/>
        </a:p>
      </dgm:t>
    </dgm:pt>
    <dgm:pt modelId="{2EE3B095-BE93-4299-A8FC-1A72CB0A5291}">
      <dgm:prSet/>
      <dgm:spPr/>
      <dgm:t>
        <a:bodyPr/>
        <a:lstStyle/>
        <a:p>
          <a:pPr rtl="0"/>
          <a:r>
            <a:rPr lang="ru-RU" smtClean="0"/>
            <a:t>Вяземский Петр Андреевич писал о Пушкине, что тот был "страстен и к наукам естественным, особенно - математическим, которые составляли значительнейший капитал его знаний, и были до конца любимым предметом его учебных занятий и глубоких исследований".</a:t>
          </a:r>
          <a:endParaRPr lang="ru-RU"/>
        </a:p>
      </dgm:t>
    </dgm:pt>
    <dgm:pt modelId="{742D1246-641C-4BC5-A0B0-3B26D9266433}" type="parTrans" cxnId="{26F57658-C059-42C1-A91D-510864FDE287}">
      <dgm:prSet/>
      <dgm:spPr/>
      <dgm:t>
        <a:bodyPr/>
        <a:lstStyle/>
        <a:p>
          <a:endParaRPr lang="ru-RU"/>
        </a:p>
      </dgm:t>
    </dgm:pt>
    <dgm:pt modelId="{C4C126D1-88B3-4391-8EAC-78F28C127C1F}" type="sibTrans" cxnId="{26F57658-C059-42C1-A91D-510864FDE287}">
      <dgm:prSet/>
      <dgm:spPr/>
      <dgm:t>
        <a:bodyPr/>
        <a:lstStyle/>
        <a:p>
          <a:endParaRPr lang="ru-RU"/>
        </a:p>
      </dgm:t>
    </dgm:pt>
    <dgm:pt modelId="{6C04D90F-CA29-49F9-85A8-8504BE6E453B}">
      <dgm:prSet/>
      <dgm:spPr/>
      <dgm:t>
        <a:bodyPr/>
        <a:lstStyle/>
        <a:p>
          <a:pPr rtl="0"/>
          <a:r>
            <a:rPr lang="ru-RU" smtClean="0"/>
            <a:t>Пушкин — поэт, а география — наука, почти не соприкасающаяся с литературой, поэзией. Оказывается, это не совсем так. Дело в том, что Пушкин был еще и большим любителем путешествий. Для меня было полным открытием узнать в статье В.И.Трубе «На острове Буяне», что Пушкин за всю свою жизнь проехал расстояние большее, чем известный путешественник Н М.Пржевальский</a:t>
          </a:r>
          <a:endParaRPr lang="ru-RU"/>
        </a:p>
      </dgm:t>
    </dgm:pt>
    <dgm:pt modelId="{B097A29B-8926-423C-AB27-24EF48E95D63}" type="parTrans" cxnId="{F29FB76D-4829-4A65-91F3-0C44BDF7FFB8}">
      <dgm:prSet/>
      <dgm:spPr/>
      <dgm:t>
        <a:bodyPr/>
        <a:lstStyle/>
        <a:p>
          <a:endParaRPr lang="ru-RU"/>
        </a:p>
      </dgm:t>
    </dgm:pt>
    <dgm:pt modelId="{CEB0DF92-03AA-4ADE-BBB2-A6BF7B6431C3}" type="sibTrans" cxnId="{F29FB76D-4829-4A65-91F3-0C44BDF7FFB8}">
      <dgm:prSet/>
      <dgm:spPr/>
      <dgm:t>
        <a:bodyPr/>
        <a:lstStyle/>
        <a:p>
          <a:endParaRPr lang="ru-RU"/>
        </a:p>
      </dgm:t>
    </dgm:pt>
    <dgm:pt modelId="{E2B6DE58-63CE-45D8-86C2-57D8C861C6F5}" type="pres">
      <dgm:prSet presAssocID="{ABC232F9-3FF0-4B42-895B-B6900B4C3E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F9B5EB-4A21-40B3-8450-2786D4E51CDD}" type="pres">
      <dgm:prSet presAssocID="{3240D831-AA9B-45C8-9D75-A98F02B792E4}" presName="parentText" presStyleLbl="node1" presStyleIdx="0" presStyleCnt="4" custScaleY="1362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8A319-ED7B-478B-B96A-1E16D1C4DEFA}" type="pres">
      <dgm:prSet presAssocID="{67BDEBEF-2FF7-48F2-B04E-963A9187A4E7}" presName="spacer" presStyleCnt="0"/>
      <dgm:spPr/>
    </dgm:pt>
    <dgm:pt modelId="{AA776904-E23D-47E8-94A8-946BEA538500}" type="pres">
      <dgm:prSet presAssocID="{1597D6AA-3158-47C3-B574-72D5C22A613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408696-3CCC-4BB4-800A-0F4C6CC31FB7}" type="pres">
      <dgm:prSet presAssocID="{23D867DD-6024-4B01-B74B-ED4013AAD39F}" presName="spacer" presStyleCnt="0"/>
      <dgm:spPr/>
    </dgm:pt>
    <dgm:pt modelId="{F799C442-9791-4660-B6F1-AE19B3706FA1}" type="pres">
      <dgm:prSet presAssocID="{2EE3B095-BE93-4299-A8FC-1A72CB0A529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235E2E-970A-4FE9-A879-54E37A845728}" type="pres">
      <dgm:prSet presAssocID="{C4C126D1-88B3-4391-8EAC-78F28C127C1F}" presName="spacer" presStyleCnt="0"/>
      <dgm:spPr/>
    </dgm:pt>
    <dgm:pt modelId="{12563F5F-7F84-48EA-8658-3E0A58187C1D}" type="pres">
      <dgm:prSet presAssocID="{6C04D90F-CA29-49F9-85A8-8504BE6E453B}" presName="parentText" presStyleLbl="node1" presStyleIdx="3" presStyleCnt="4" custScaleY="1823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A253AE-7D38-4EC5-B982-82F796752F4A}" type="presOf" srcId="{3240D831-AA9B-45C8-9D75-A98F02B792E4}" destId="{00F9B5EB-4A21-40B3-8450-2786D4E51CDD}" srcOrd="0" destOrd="0" presId="urn:microsoft.com/office/officeart/2005/8/layout/vList2"/>
    <dgm:cxn modelId="{F63A5E4E-3BB2-433E-A2E7-1B4EF003E808}" srcId="{ABC232F9-3FF0-4B42-895B-B6900B4C3E13}" destId="{1597D6AA-3158-47C3-B574-72D5C22A6137}" srcOrd="1" destOrd="0" parTransId="{CE56D09D-7D8D-4701-A3E0-2478378926EC}" sibTransId="{23D867DD-6024-4B01-B74B-ED4013AAD39F}"/>
    <dgm:cxn modelId="{8BB270CC-4424-4DE9-86DC-A0F1E09C4453}" type="presOf" srcId="{1597D6AA-3158-47C3-B574-72D5C22A6137}" destId="{AA776904-E23D-47E8-94A8-946BEA538500}" srcOrd="0" destOrd="0" presId="urn:microsoft.com/office/officeart/2005/8/layout/vList2"/>
    <dgm:cxn modelId="{26F57658-C059-42C1-A91D-510864FDE287}" srcId="{ABC232F9-3FF0-4B42-895B-B6900B4C3E13}" destId="{2EE3B095-BE93-4299-A8FC-1A72CB0A5291}" srcOrd="2" destOrd="0" parTransId="{742D1246-641C-4BC5-A0B0-3B26D9266433}" sibTransId="{C4C126D1-88B3-4391-8EAC-78F28C127C1F}"/>
    <dgm:cxn modelId="{06F5717E-571B-46BE-9283-E56A81F6B284}" type="presOf" srcId="{2EE3B095-BE93-4299-A8FC-1A72CB0A5291}" destId="{F799C442-9791-4660-B6F1-AE19B3706FA1}" srcOrd="0" destOrd="0" presId="urn:microsoft.com/office/officeart/2005/8/layout/vList2"/>
    <dgm:cxn modelId="{97C67196-686A-404E-90E9-F6D3E86BC0D0}" srcId="{ABC232F9-3FF0-4B42-895B-B6900B4C3E13}" destId="{3240D831-AA9B-45C8-9D75-A98F02B792E4}" srcOrd="0" destOrd="0" parTransId="{C2A776E3-E727-401A-BB56-1BF2F46579C6}" sibTransId="{67BDEBEF-2FF7-48F2-B04E-963A9187A4E7}"/>
    <dgm:cxn modelId="{F29FB76D-4829-4A65-91F3-0C44BDF7FFB8}" srcId="{ABC232F9-3FF0-4B42-895B-B6900B4C3E13}" destId="{6C04D90F-CA29-49F9-85A8-8504BE6E453B}" srcOrd="3" destOrd="0" parTransId="{B097A29B-8926-423C-AB27-24EF48E95D63}" sibTransId="{CEB0DF92-03AA-4ADE-BBB2-A6BF7B6431C3}"/>
    <dgm:cxn modelId="{7966C179-23E9-4F62-91B1-C674B7DC44B6}" type="presOf" srcId="{ABC232F9-3FF0-4B42-895B-B6900B4C3E13}" destId="{E2B6DE58-63CE-45D8-86C2-57D8C861C6F5}" srcOrd="0" destOrd="0" presId="urn:microsoft.com/office/officeart/2005/8/layout/vList2"/>
    <dgm:cxn modelId="{BBD075A1-707F-41F4-B5E8-259A65544437}" type="presOf" srcId="{6C04D90F-CA29-49F9-85A8-8504BE6E453B}" destId="{12563F5F-7F84-48EA-8658-3E0A58187C1D}" srcOrd="0" destOrd="0" presId="urn:microsoft.com/office/officeart/2005/8/layout/vList2"/>
    <dgm:cxn modelId="{40F21040-38A4-479E-8F4A-FC2E1F25CCDE}" type="presParOf" srcId="{E2B6DE58-63CE-45D8-86C2-57D8C861C6F5}" destId="{00F9B5EB-4A21-40B3-8450-2786D4E51CDD}" srcOrd="0" destOrd="0" presId="urn:microsoft.com/office/officeart/2005/8/layout/vList2"/>
    <dgm:cxn modelId="{192C8AF4-7EB9-40C7-93E0-FAAAE43D4247}" type="presParOf" srcId="{E2B6DE58-63CE-45D8-86C2-57D8C861C6F5}" destId="{F978A319-ED7B-478B-B96A-1E16D1C4DEFA}" srcOrd="1" destOrd="0" presId="urn:microsoft.com/office/officeart/2005/8/layout/vList2"/>
    <dgm:cxn modelId="{78CE5323-2AC9-429D-9CF9-4F953DA3889B}" type="presParOf" srcId="{E2B6DE58-63CE-45D8-86C2-57D8C861C6F5}" destId="{AA776904-E23D-47E8-94A8-946BEA538500}" srcOrd="2" destOrd="0" presId="urn:microsoft.com/office/officeart/2005/8/layout/vList2"/>
    <dgm:cxn modelId="{B0AD32BC-BA17-4D70-8D82-3D0B0C69E0D6}" type="presParOf" srcId="{E2B6DE58-63CE-45D8-86C2-57D8C861C6F5}" destId="{17408696-3CCC-4BB4-800A-0F4C6CC31FB7}" srcOrd="3" destOrd="0" presId="urn:microsoft.com/office/officeart/2005/8/layout/vList2"/>
    <dgm:cxn modelId="{F2623433-3380-42E6-8451-E6FDDCD0D6B2}" type="presParOf" srcId="{E2B6DE58-63CE-45D8-86C2-57D8C861C6F5}" destId="{F799C442-9791-4660-B6F1-AE19B3706FA1}" srcOrd="4" destOrd="0" presId="urn:microsoft.com/office/officeart/2005/8/layout/vList2"/>
    <dgm:cxn modelId="{EBAD3401-3247-4B29-A518-4036E1E86002}" type="presParOf" srcId="{E2B6DE58-63CE-45D8-86C2-57D8C861C6F5}" destId="{A1235E2E-970A-4FE9-A879-54E37A845728}" srcOrd="5" destOrd="0" presId="urn:microsoft.com/office/officeart/2005/8/layout/vList2"/>
    <dgm:cxn modelId="{6EA7132B-DC2F-46A8-9687-CA7F2DE6774C}" type="presParOf" srcId="{E2B6DE58-63CE-45D8-86C2-57D8C861C6F5}" destId="{12563F5F-7F84-48EA-8658-3E0A58187C1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9F86A4-91B5-441B-92C6-CF49DE571D6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785E968-35EE-4665-ADB9-3BD800B30CE3}">
      <dgm:prSet/>
      <dgm:spPr/>
      <dgm:t>
        <a:bodyPr/>
        <a:lstStyle/>
        <a:p>
          <a:pPr rtl="0"/>
          <a:r>
            <a:rPr lang="ru-RU" b="1" smtClean="0"/>
            <a:t>Системно – деятельностный подход в формировании текстовой деятельности. Технология работы с клоуз – тестом.</a:t>
          </a:r>
          <a:endParaRPr lang="ru-RU"/>
        </a:p>
      </dgm:t>
    </dgm:pt>
    <dgm:pt modelId="{3E792C50-11DA-42F1-9772-50C45A5169A6}" type="parTrans" cxnId="{A1ED91E5-7C1E-4837-8305-9BF77B11CDF4}">
      <dgm:prSet/>
      <dgm:spPr/>
      <dgm:t>
        <a:bodyPr/>
        <a:lstStyle/>
        <a:p>
          <a:endParaRPr lang="ru-RU"/>
        </a:p>
      </dgm:t>
    </dgm:pt>
    <dgm:pt modelId="{DE8B6652-48DC-44B3-A949-6183CFE49A4C}" type="sibTrans" cxnId="{A1ED91E5-7C1E-4837-8305-9BF77B11CDF4}">
      <dgm:prSet/>
      <dgm:spPr/>
      <dgm:t>
        <a:bodyPr/>
        <a:lstStyle/>
        <a:p>
          <a:endParaRPr lang="ru-RU"/>
        </a:p>
      </dgm:t>
    </dgm:pt>
    <dgm:pt modelId="{48272842-B8CD-4B7E-BA43-6428B970005C}" type="pres">
      <dgm:prSet presAssocID="{939F86A4-91B5-441B-92C6-CF49DE571D6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F748F2-B029-4BC7-9C66-E2D097928D5D}" type="pres">
      <dgm:prSet presAssocID="{D785E968-35EE-4665-ADB9-3BD800B30CE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BAA672-470B-4253-AE2E-B9CDDC95C281}" type="presOf" srcId="{939F86A4-91B5-441B-92C6-CF49DE571D67}" destId="{48272842-B8CD-4B7E-BA43-6428B970005C}" srcOrd="0" destOrd="0" presId="urn:microsoft.com/office/officeart/2005/8/layout/vList2"/>
    <dgm:cxn modelId="{A1ED91E5-7C1E-4837-8305-9BF77B11CDF4}" srcId="{939F86A4-91B5-441B-92C6-CF49DE571D67}" destId="{D785E968-35EE-4665-ADB9-3BD800B30CE3}" srcOrd="0" destOrd="0" parTransId="{3E792C50-11DA-42F1-9772-50C45A5169A6}" sibTransId="{DE8B6652-48DC-44B3-A949-6183CFE49A4C}"/>
    <dgm:cxn modelId="{1F0C46C8-C2F3-4DCB-BC6B-8AF6EFC58F48}" type="presOf" srcId="{D785E968-35EE-4665-ADB9-3BD800B30CE3}" destId="{B3F748F2-B029-4BC7-9C66-E2D097928D5D}" srcOrd="0" destOrd="0" presId="urn:microsoft.com/office/officeart/2005/8/layout/vList2"/>
    <dgm:cxn modelId="{6C05AAE8-283B-45DE-84CC-9D919C65329E}" type="presParOf" srcId="{48272842-B8CD-4B7E-BA43-6428B970005C}" destId="{B3F748F2-B029-4BC7-9C66-E2D097928D5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9E7AF-D3B8-4F94-AA49-914F18599F35}">
      <dsp:nvSpPr>
        <dsp:cNvPr id="0" name=""/>
        <dsp:cNvSpPr/>
      </dsp:nvSpPr>
      <dsp:spPr>
        <a:xfrm>
          <a:off x="0" y="117022"/>
          <a:ext cx="8604448" cy="22007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l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b="1" kern="1200" dirty="0" err="1" smtClean="0"/>
            <a:t>Воровщикова</a:t>
          </a:r>
          <a:r>
            <a:rPr lang="ru-RU" sz="5700" b="1" kern="1200" dirty="0" smtClean="0"/>
            <a:t>   Галина  Александровна</a:t>
          </a:r>
          <a:endParaRPr lang="ru-RU" sz="5700" kern="1200" dirty="0"/>
        </a:p>
      </dsp:txBody>
      <dsp:txXfrm>
        <a:off x="107433" y="224455"/>
        <a:ext cx="8389582" cy="1985904"/>
      </dsp:txXfrm>
    </dsp:sp>
    <dsp:sp modelId="{8EBA70A0-A5CD-4916-BAB0-ADD313171D9E}">
      <dsp:nvSpPr>
        <dsp:cNvPr id="0" name=""/>
        <dsp:cNvSpPr/>
      </dsp:nvSpPr>
      <dsp:spPr>
        <a:xfrm>
          <a:off x="0" y="2481952"/>
          <a:ext cx="8604448" cy="22007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l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b="1" kern="1200" dirty="0" smtClean="0"/>
            <a:t>учитель   русского  языка  и  литературы</a:t>
          </a:r>
          <a:endParaRPr lang="ru-RU" sz="5700" kern="1200" dirty="0"/>
        </a:p>
      </dsp:txBody>
      <dsp:txXfrm>
        <a:off x="107433" y="2589385"/>
        <a:ext cx="8389582" cy="198590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B79AC-94E8-4F88-AACF-776200DD704A}">
      <dsp:nvSpPr>
        <dsp:cNvPr id="0" name=""/>
        <dsp:cNvSpPr/>
      </dsp:nvSpPr>
      <dsp:spPr>
        <a:xfrm>
          <a:off x="0" y="68323"/>
          <a:ext cx="7543800" cy="13127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Что понимается под </a:t>
          </a:r>
          <a:r>
            <a:rPr lang="ru-RU" sz="3400" kern="1200" dirty="0" err="1" smtClean="0"/>
            <a:t>клоуз</a:t>
          </a:r>
          <a:r>
            <a:rPr lang="ru-RU" sz="3400" kern="1200" dirty="0" smtClean="0"/>
            <a:t>-тестом?</a:t>
          </a:r>
          <a:br>
            <a:rPr lang="ru-RU" sz="3400" kern="1200" dirty="0" smtClean="0"/>
          </a:br>
          <a:endParaRPr lang="ru-RU" sz="3400" kern="1200" dirty="0"/>
        </a:p>
      </dsp:txBody>
      <dsp:txXfrm>
        <a:off x="64083" y="132406"/>
        <a:ext cx="7415634" cy="118457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B887F-2CA7-4719-AD34-62EAE65F1C98}">
      <dsp:nvSpPr>
        <dsp:cNvPr id="0" name=""/>
        <dsp:cNvSpPr/>
      </dsp:nvSpPr>
      <dsp:spPr>
        <a:xfrm>
          <a:off x="0" y="259112"/>
          <a:ext cx="6696744" cy="227272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 лингвистике и методике преподавания русского языка </a:t>
          </a:r>
          <a:r>
            <a:rPr lang="ru-RU" sz="2000" kern="1200" dirty="0" err="1" smtClean="0"/>
            <a:t>клоуз</a:t>
          </a:r>
          <a:r>
            <a:rPr lang="ru-RU" sz="2000" kern="1200" dirty="0" smtClean="0"/>
            <a:t>-тестом принято называть текст с пропущенными компонентами (главным образом, отдельными словами, но не только). </a:t>
          </a:r>
          <a:r>
            <a:rPr lang="ru-RU" sz="2000" kern="1200" dirty="0" smtClean="0">
              <a:solidFill>
                <a:srgbClr val="FFFF00"/>
              </a:solidFill>
            </a:rPr>
            <a:t>Задача выполняющего </a:t>
          </a:r>
          <a:r>
            <a:rPr lang="ru-RU" sz="2000" kern="1200" dirty="0" err="1" smtClean="0">
              <a:solidFill>
                <a:srgbClr val="FFFF00"/>
              </a:solidFill>
            </a:rPr>
            <a:t>клоуз</a:t>
          </a:r>
          <a:r>
            <a:rPr lang="ru-RU" sz="2000" kern="1200" dirty="0" smtClean="0">
              <a:solidFill>
                <a:srgbClr val="FFFF00"/>
              </a:solidFill>
            </a:rPr>
            <a:t>-тест - вставить эти компоненты</a:t>
          </a:r>
          <a:r>
            <a:rPr lang="ru-RU" sz="2000" kern="1200" dirty="0" smtClean="0"/>
            <a:t>.</a:t>
          </a:r>
          <a:endParaRPr lang="ru-RU" sz="2000" kern="1200" dirty="0"/>
        </a:p>
      </dsp:txBody>
      <dsp:txXfrm>
        <a:off x="110945" y="370057"/>
        <a:ext cx="6474854" cy="2050834"/>
      </dsp:txXfrm>
    </dsp:sp>
    <dsp:sp modelId="{2E356764-2A49-4F60-855B-B872C6B3F930}">
      <dsp:nvSpPr>
        <dsp:cNvPr id="0" name=""/>
        <dsp:cNvSpPr/>
      </dsp:nvSpPr>
      <dsp:spPr>
        <a:xfrm>
          <a:off x="0" y="2589437"/>
          <a:ext cx="6696744" cy="227272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FF0000"/>
              </a:solidFill>
            </a:rPr>
            <a:t>Цель- научить ребёнка понимать смысл текста, устройство его смысловой организации, и только на этой основе работать с языковыми явлениями, законами, правилами</a:t>
          </a:r>
          <a:r>
            <a:rPr lang="ru-RU" sz="2000" kern="1200" dirty="0" smtClean="0"/>
            <a:t>. Поэтому обязательным условием формата </a:t>
          </a:r>
          <a:r>
            <a:rPr lang="ru-RU" sz="2000" kern="1200" dirty="0" err="1" smtClean="0"/>
            <a:t>клоуз</a:t>
          </a:r>
          <a:r>
            <a:rPr lang="ru-RU" sz="2000" kern="1200" dirty="0" smtClean="0"/>
            <a:t>-теста явились пропуски ключевых слов, восстановление которых возможно исходя из смысловой организации текста. </a:t>
          </a:r>
          <a:endParaRPr lang="ru-RU" sz="2000" kern="1200" dirty="0"/>
        </a:p>
      </dsp:txBody>
      <dsp:txXfrm>
        <a:off x="110945" y="2700382"/>
        <a:ext cx="6474854" cy="2050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4B5C4-56F7-43E7-BBFC-F5E4925B3201}">
      <dsp:nvSpPr>
        <dsp:cNvPr id="0" name=""/>
        <dsp:cNvSpPr/>
      </dsp:nvSpPr>
      <dsp:spPr>
        <a:xfrm>
          <a:off x="0" y="152508"/>
          <a:ext cx="8817183" cy="772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Применение   </a:t>
          </a:r>
          <a:r>
            <a:rPr lang="ru-RU" sz="2000" b="1" kern="1200" dirty="0" err="1" smtClean="0"/>
            <a:t>клоуз</a:t>
          </a:r>
          <a:r>
            <a:rPr lang="ru-RU" sz="2000" b="1" kern="1200" dirty="0" smtClean="0"/>
            <a:t>-тестов  по  творчеству  </a:t>
          </a:r>
          <a:r>
            <a:rPr lang="ru-RU" sz="2000" b="1" kern="1200" dirty="0" err="1" smtClean="0"/>
            <a:t>А.С.Пушкина</a:t>
          </a:r>
          <a:r>
            <a:rPr lang="ru-RU" sz="2000" b="1" kern="1200" dirty="0" smtClean="0"/>
            <a:t> на уроках   гуманитарного  и   естественно-  математического  цикла. </a:t>
          </a:r>
          <a:endParaRPr lang="ru-RU" sz="2000" kern="1200" dirty="0"/>
        </a:p>
      </dsp:txBody>
      <dsp:txXfrm>
        <a:off x="37696" y="190204"/>
        <a:ext cx="8741791" cy="6968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E34E8-127C-4E4F-A9D7-87418AAED70A}">
      <dsp:nvSpPr>
        <dsp:cNvPr id="0" name=""/>
        <dsp:cNvSpPr/>
      </dsp:nvSpPr>
      <dsp:spPr>
        <a:xfrm>
          <a:off x="0" y="6482"/>
          <a:ext cx="8501828" cy="4913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/>
            <a:t>Глагол, объединяющий действия детей? </a:t>
          </a:r>
          <a:endParaRPr lang="ru-RU" sz="2100" kern="1200" dirty="0"/>
        </a:p>
      </dsp:txBody>
      <dsp:txXfrm>
        <a:off x="23988" y="30470"/>
        <a:ext cx="8453852" cy="4434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F0B4D-BDAA-4C26-B17B-1FCDB72DF786}">
      <dsp:nvSpPr>
        <dsp:cNvPr id="0" name=""/>
        <dsp:cNvSpPr/>
      </dsp:nvSpPr>
      <dsp:spPr>
        <a:xfrm>
          <a:off x="0" y="28599"/>
          <a:ext cx="6347713" cy="1263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Пушкин сегодня — единственный мостик между настоящим и мнимым, истиной и ложью, знанием и незнанием... Прошлым и будущим, светом и тенью... Каждый выбирает по себе? - Пришло время выбрать. Нам всем надо научиться заново читать Пушкина. Много сведений о себе и своих знаниях он оставил сам</a:t>
          </a:r>
          <a:endParaRPr lang="ru-RU" sz="1500" kern="1200" dirty="0"/>
        </a:p>
      </dsp:txBody>
      <dsp:txXfrm>
        <a:off x="61684" y="90283"/>
        <a:ext cx="6224345" cy="11402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4129B-93B3-4D08-AA40-BB4FB3440D6E}">
      <dsp:nvSpPr>
        <dsp:cNvPr id="0" name=""/>
        <dsp:cNvSpPr/>
      </dsp:nvSpPr>
      <dsp:spPr>
        <a:xfrm>
          <a:off x="0" y="17335"/>
          <a:ext cx="6347713" cy="15163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Герои к звездам устремятся вновь</a:t>
          </a:r>
          <a:br>
            <a:rPr lang="ru-RU" sz="1800" kern="1200" dirty="0" smtClean="0"/>
          </a:br>
          <a:r>
            <a:rPr lang="ru-RU" sz="1800" kern="1200" dirty="0" smtClean="0"/>
            <a:t>И будут жить от века и до века.</a:t>
          </a:r>
          <a:br>
            <a:rPr lang="ru-RU" sz="1800" kern="1200" dirty="0" smtClean="0"/>
          </a:br>
          <a:r>
            <a:rPr lang="ru-RU" sz="1800" kern="1200" dirty="0" smtClean="0"/>
            <a:t>Он — Первый, словно первая любовь,</a:t>
          </a:r>
          <a:br>
            <a:rPr lang="ru-RU" sz="1800" kern="1200" dirty="0" smtClean="0"/>
          </a:br>
          <a:r>
            <a:rPr lang="ru-RU" sz="1800" kern="1200" dirty="0" smtClean="0"/>
            <a:t>И в памяти, и в сердце человека …</a:t>
          </a:r>
          <a:br>
            <a:rPr lang="ru-RU" sz="1800" kern="1200" dirty="0" smtClean="0"/>
          </a:br>
          <a:endParaRPr lang="ru-RU" sz="1800" kern="1200" dirty="0"/>
        </a:p>
      </dsp:txBody>
      <dsp:txXfrm>
        <a:off x="74021" y="91356"/>
        <a:ext cx="6199671" cy="13682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B855AE-3AA1-4D21-A9E5-6CA29D2420E4}">
      <dsp:nvSpPr>
        <dsp:cNvPr id="0" name=""/>
        <dsp:cNvSpPr/>
      </dsp:nvSpPr>
      <dsp:spPr>
        <a:xfrm>
          <a:off x="0" y="406559"/>
          <a:ext cx="5143500" cy="452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600" b="1" kern="1200" baseline="0" smtClean="0"/>
            <a:t>5 – 9 классы – уроки учителей-предметников, посвященные А.С.Пушкину </a:t>
          </a:r>
          <a:endParaRPr lang="ru-RU" sz="4600" kern="1200"/>
        </a:p>
      </dsp:txBody>
      <dsp:txXfrm>
        <a:off x="220691" y="627250"/>
        <a:ext cx="4702118" cy="40794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C1E5C-6D8D-48F4-B86F-7B3D759AE945}">
      <dsp:nvSpPr>
        <dsp:cNvPr id="0" name=""/>
        <dsp:cNvSpPr/>
      </dsp:nvSpPr>
      <dsp:spPr>
        <a:xfrm>
          <a:off x="0" y="921"/>
          <a:ext cx="7778825" cy="173991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Гуманитарные науки... только тогда будут удовлетворять человеческую мысль, когда в движении своём они встретятся с точными науками и пойдут с ними рядом...</a:t>
          </a:r>
          <a:br>
            <a:rPr lang="ru-RU" sz="2400" kern="1200" dirty="0" smtClean="0"/>
          </a:br>
          <a:r>
            <a:rPr lang="ru-RU" sz="2400" kern="1200" dirty="0" smtClean="0"/>
            <a:t> </a:t>
          </a:r>
          <a:r>
            <a:rPr lang="ru-RU" sz="2400" kern="1200" dirty="0" err="1" smtClean="0"/>
            <a:t>А.П.Чехов</a:t>
          </a:r>
          <a:r>
            <a:rPr lang="ru-RU" sz="1500" kern="1200" dirty="0" smtClean="0"/>
            <a:t/>
          </a:r>
          <a:br>
            <a:rPr lang="ru-RU" sz="1500" kern="1200" dirty="0" smtClean="0"/>
          </a:br>
          <a:endParaRPr lang="ru-RU" sz="1500" kern="1200" dirty="0"/>
        </a:p>
      </dsp:txBody>
      <dsp:txXfrm>
        <a:off x="84936" y="85857"/>
        <a:ext cx="7608953" cy="15700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9B5EB-4A21-40B3-8450-2786D4E51CDD}">
      <dsp:nvSpPr>
        <dsp:cNvPr id="0" name=""/>
        <dsp:cNvSpPr/>
      </dsp:nvSpPr>
      <dsp:spPr>
        <a:xfrm>
          <a:off x="0" y="18947"/>
          <a:ext cx="8282881" cy="119459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. Изучив произведения собрания сочинений А. С. Пушкина в 3-х томах, мы вывели следующую </a:t>
          </a:r>
          <a:r>
            <a:rPr lang="ru-RU" sz="1600" kern="1200" dirty="0" err="1" smtClean="0"/>
            <a:t>стихохимическую</a:t>
          </a:r>
          <a:r>
            <a:rPr lang="ru-RU" sz="1600" kern="1200" dirty="0" smtClean="0"/>
            <a:t> формулу:</a:t>
          </a:r>
          <a:endParaRPr lang="ru-RU" sz="1600" kern="1200" dirty="0"/>
        </a:p>
      </dsp:txBody>
      <dsp:txXfrm>
        <a:off x="58315" y="77262"/>
        <a:ext cx="8166251" cy="1077962"/>
      </dsp:txXfrm>
    </dsp:sp>
    <dsp:sp modelId="{AA776904-E23D-47E8-94A8-946BEA538500}">
      <dsp:nvSpPr>
        <dsp:cNvPr id="0" name=""/>
        <dsp:cNvSpPr/>
      </dsp:nvSpPr>
      <dsp:spPr>
        <a:xfrm>
          <a:off x="0" y="1250979"/>
          <a:ext cx="8282881" cy="8769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Au41 Ag32 Fe21 Cu17 Pb10 S13 </a:t>
          </a:r>
          <a:r>
            <a:rPr lang="ru-RU" sz="1300" kern="1200" dirty="0" err="1" smtClean="0"/>
            <a:t>Hg</a:t>
          </a:r>
          <a:r>
            <a:rPr lang="ru-RU" sz="1300" kern="1200" dirty="0" smtClean="0"/>
            <a:t> 9 Sb11!</a:t>
          </a:r>
          <a:endParaRPr lang="ru-RU" sz="1300" kern="1200" dirty="0"/>
        </a:p>
      </dsp:txBody>
      <dsp:txXfrm>
        <a:off x="42809" y="1293788"/>
        <a:ext cx="8197263" cy="791333"/>
      </dsp:txXfrm>
    </dsp:sp>
    <dsp:sp modelId="{F799C442-9791-4660-B6F1-AE19B3706FA1}">
      <dsp:nvSpPr>
        <dsp:cNvPr id="0" name=""/>
        <dsp:cNvSpPr/>
      </dsp:nvSpPr>
      <dsp:spPr>
        <a:xfrm>
          <a:off x="0" y="2165370"/>
          <a:ext cx="8282881" cy="87695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Вяземский Петр Андреевич писал о Пушкине, что тот был "страстен и к наукам естественным, особенно - математическим, которые составляли значительнейший капитал его знаний, и были до конца любимым предметом его учебных занятий и глубоких исследований".</a:t>
          </a:r>
          <a:endParaRPr lang="ru-RU" sz="1300" kern="1200"/>
        </a:p>
      </dsp:txBody>
      <dsp:txXfrm>
        <a:off x="42809" y="2208179"/>
        <a:ext cx="8197263" cy="791333"/>
      </dsp:txXfrm>
    </dsp:sp>
    <dsp:sp modelId="{12563F5F-7F84-48EA-8658-3E0A58187C1D}">
      <dsp:nvSpPr>
        <dsp:cNvPr id="0" name=""/>
        <dsp:cNvSpPr/>
      </dsp:nvSpPr>
      <dsp:spPr>
        <a:xfrm>
          <a:off x="0" y="3079762"/>
          <a:ext cx="8282881" cy="15987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Пушкин — поэт, а география — наука, почти не соприкасающаяся с литературой, поэзией. Оказывается, это не совсем так. Дело в том, что Пушкин был еще и большим любителем путешествий. Для меня было полным открытием узнать в статье В.И.Трубе «На острове Буяне», что Пушкин за всю свою жизнь проехал расстояние большее, чем известный путешественник Н М.Пржевальский</a:t>
          </a:r>
          <a:endParaRPr lang="ru-RU" sz="1300" kern="1200"/>
        </a:p>
      </dsp:txBody>
      <dsp:txXfrm>
        <a:off x="78042" y="3157804"/>
        <a:ext cx="8126797" cy="14426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748F2-B029-4BC7-9C66-E2D097928D5D}">
      <dsp:nvSpPr>
        <dsp:cNvPr id="0" name=""/>
        <dsp:cNvSpPr/>
      </dsp:nvSpPr>
      <dsp:spPr>
        <a:xfrm>
          <a:off x="0" y="18675"/>
          <a:ext cx="8229600" cy="11056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smtClean="0"/>
            <a:t>Системно – деятельностный подход в формировании текстовой деятельности. Технология работы с клоуз – тестом.</a:t>
          </a:r>
          <a:endParaRPr lang="ru-RU" sz="2100" kern="1200"/>
        </a:p>
      </dsp:txBody>
      <dsp:txXfrm>
        <a:off x="53973" y="72648"/>
        <a:ext cx="8121654" cy="997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C459D-C298-4292-B943-F01B32A580CA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E61DA-1A35-4B72-A1EA-2C9D0C6300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238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1977F-BB2C-446E-AD90-269BD23D2DA0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58762-EBAB-4900-8997-4C3A92081D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15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58762-EBAB-4900-8997-4C3A92081D7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37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58762-EBAB-4900-8997-4C3A92081D7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432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58762-EBAB-4900-8997-4C3A92081D7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40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altLang="ru-RU" dirty="0" smtClean="0"/>
              <a:t/>
            </a:r>
            <a:br>
              <a:rPr lang="ru-RU" altLang="ru-RU" dirty="0" smtClean="0"/>
            </a:br>
            <a:endParaRPr lang="ru-RU" alt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E2634A0-8098-46FE-B568-2D34921B771F}" type="slidenum">
              <a:rPr lang="ru-RU" altLang="ru-RU">
                <a:solidFill>
                  <a:srgbClr val="000000"/>
                </a:solidFill>
              </a:rPr>
              <a:pPr/>
              <a:t>11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402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79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398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3699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048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2867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28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269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773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E1FC3-571B-46E2-A5B4-36AE1C354A6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590760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9C5A85-5553-4635-AFAC-6C855785563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349190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4C52D7-D041-4066-8186-C12A33193E8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125864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115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3916D-0471-4EF6-937A-9D2A0548A89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351337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950F52-8383-4986-8EE5-B4E81C91D70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396393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7A8377-F994-48DF-9EA7-A500107C503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5357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9D722D-8FF5-4AA9-84C7-EFDF0D6A29E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486211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C1318-437A-4E5F-B8FF-8C5E2C71F968}" type="slidenum">
              <a:rPr lang="ru-RU" altLang="ru-RU" smtClean="0">
                <a:solidFill>
                  <a:srgbClr val="637052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4412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E51ED3-4446-4623-892E-A124F6D28B6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587602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813D38-117A-4307-94E2-C4EC74EFD18D}" type="slidenum">
              <a:rPr lang="ru-RU" altLang="ru-RU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3094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813D38-117A-4307-94E2-C4EC74EFD18D}" type="slidenum">
              <a:rPr lang="ru-RU" altLang="ru-RU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5373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813D38-117A-4307-94E2-C4EC74EFD18D}" type="slidenum">
              <a:rPr lang="ru-RU" altLang="ru-RU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437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813D38-117A-4307-94E2-C4EC74EFD18D}" type="slidenum">
              <a:rPr lang="ru-RU" altLang="ru-RU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5741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502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813D38-117A-4307-94E2-C4EC74EFD18D}" type="slidenum">
              <a:rPr lang="ru-RU" altLang="ru-RU" smtClean="0">
                <a:latin typeface="Tahoma" panose="020B060403050404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659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ED57A4-A886-4018-A64F-E6D63252DBC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72560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CC5604-22FB-49DE-9254-790719085FB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849463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84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69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414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37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960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73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F1325-C3D6-47E7-8F27-31C751E8E95D}" type="datetimeFigureOut">
              <a:rPr lang="ru-RU" smtClean="0"/>
              <a:pPr/>
              <a:t>03.02.2019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27FEF89-F6FE-44B4-9F57-B301DE5E204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59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diagramColors" Target="../diagrams/colors3.xml"/><Relationship Id="rId5" Type="http://schemas.openxmlformats.org/officeDocument/2006/relationships/image" Target="../media/image4.jpe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3.jpeg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241510610"/>
              </p:ext>
            </p:extLst>
          </p:nvPr>
        </p:nvGraphicFramePr>
        <p:xfrm>
          <a:off x="251520" y="980728"/>
          <a:ext cx="8604448" cy="4799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053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21648625"/>
              </p:ext>
            </p:extLst>
          </p:nvPr>
        </p:nvGraphicFramePr>
        <p:xfrm>
          <a:off x="609599" y="188640"/>
          <a:ext cx="7778825" cy="1741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09958"/>
              </p:ext>
            </p:extLst>
          </p:nvPr>
        </p:nvGraphicFramePr>
        <p:xfrm>
          <a:off x="609598" y="2160590"/>
          <a:ext cx="8282881" cy="4697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76685063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608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algn="r"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algn="r"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algn="r">
              <a:buFont typeface="Arial" panose="020B0604020202020204" pitchFamily="34" charset="0"/>
              <a:buNone/>
            </a:pPr>
            <a:endParaRPr lang="ru-RU" altLang="ru-RU" sz="2400" smtClean="0"/>
          </a:p>
          <a:p>
            <a:pPr algn="r">
              <a:buFont typeface="Arial" panose="020B0604020202020204" pitchFamily="34" charset="0"/>
              <a:buNone/>
            </a:pPr>
            <a:endParaRPr lang="ru-RU" altLang="ru-RU" sz="2400" smtClean="0"/>
          </a:p>
        </p:txBody>
      </p:sp>
    </p:spTree>
    <p:extLst>
      <p:ext uri="{BB962C8B-B14F-4D97-AF65-F5344CB8AC3E}">
        <p14:creationId xmlns:p14="http://schemas.microsoft.com/office/powerpoint/2010/main" val="24262139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3478995"/>
              </p:ext>
            </p:extLst>
          </p:nvPr>
        </p:nvGraphicFramePr>
        <p:xfrm>
          <a:off x="822325" y="287338"/>
          <a:ext cx="7543800" cy="1449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987142"/>
              </p:ext>
            </p:extLst>
          </p:nvPr>
        </p:nvGraphicFramePr>
        <p:xfrm>
          <a:off x="1259632" y="1736725"/>
          <a:ext cx="6696744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0995189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Мастер-класс</a:t>
            </a:r>
            <a:endParaRPr lang="ru-RU" b="1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5411798"/>
              </p:ext>
            </p:extLst>
          </p:nvPr>
        </p:nvGraphicFramePr>
        <p:xfrm>
          <a:off x="457200" y="5445224"/>
          <a:ext cx="8817183" cy="1077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692696"/>
            <a:ext cx="5472608" cy="4645305"/>
          </a:xfrm>
          <a:prstGeom prst="round2Same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08720"/>
            <a:ext cx="8568952" cy="482116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54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«Чтобы быть хорошим преподавателем, нужно любить то, что преподаёшь, и любить </a:t>
            </a:r>
            <a:r>
              <a:rPr lang="ru-RU" sz="5400" b="1" dirty="0" smtClean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тех, </a:t>
            </a:r>
            <a:r>
              <a:rPr lang="ru-RU" sz="54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кому преподаёшь...» </a:t>
            </a:r>
          </a:p>
          <a:p>
            <a:pPr marL="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5400" b="1" dirty="0">
                <a:latin typeface="Monotype Corsiva" panose="03010101010201010101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 О. Ключевский</a:t>
            </a:r>
          </a:p>
          <a:p>
            <a:pPr marL="0" indent="0" algn="just">
              <a:buNone/>
            </a:pP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7289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44" y="-331377"/>
            <a:ext cx="4306313" cy="2929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2" y="2921873"/>
            <a:ext cx="3995936" cy="2497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26" y="15645"/>
            <a:ext cx="3997358" cy="2871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" y="1268760"/>
            <a:ext cx="3176848" cy="537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51" y="2887593"/>
            <a:ext cx="2733152" cy="3644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08837567"/>
              </p:ext>
            </p:extLst>
          </p:nvPr>
        </p:nvGraphicFramePr>
        <p:xfrm>
          <a:off x="421556" y="6135877"/>
          <a:ext cx="8501828" cy="504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6617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0" y="294680"/>
            <a:ext cx="9158120" cy="656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6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1661708"/>
              </p:ext>
            </p:extLst>
          </p:nvPr>
        </p:nvGraphicFramePr>
        <p:xfrm>
          <a:off x="609599" y="609600"/>
          <a:ext cx="6347713" cy="132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2276872"/>
            <a:ext cx="6347714" cy="3764491"/>
          </a:xfrm>
        </p:spPr>
        <p:txBody>
          <a:bodyPr>
            <a:normAutofit fontScale="77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Исследуют </a:t>
            </a:r>
            <a:r>
              <a:rPr lang="ru-RU" dirty="0"/>
              <a:t>историю, - а у Пушкина свой взгляд на неё, задумали осветить творчество </a:t>
            </a:r>
            <a:r>
              <a:rPr lang="ru-RU" dirty="0" err="1"/>
              <a:t>циклиста</a:t>
            </a:r>
            <a:r>
              <a:rPr lang="ru-RU" dirty="0"/>
              <a:t>-Гераклита, а больше всех о нём у Пушкина, "открыли" биоритмы, - а это ни что иное, как космические ритмы, вошедшие в основу всех научных работ Пушкина, подошли к неизвестной волновой математике, а её </a:t>
            </a:r>
            <a:r>
              <a:rPr lang="ru-RU" dirty="0" smtClean="0"/>
              <a:t>уже открыл </a:t>
            </a:r>
            <a:r>
              <a:rPr lang="ru-RU" dirty="0"/>
              <a:t>Пушкин! Задумали произвести реформу народного образования, - а</a:t>
            </a:r>
          </a:p>
          <a:p>
            <a:r>
              <a:rPr lang="ru-RU" dirty="0" smtClean="0"/>
              <a:t> лет </a:t>
            </a:r>
            <a:r>
              <a:rPr lang="ru-RU" dirty="0"/>
              <a:t>160 назад свои рекомендации по этому поводу уже давал Пушкин — императору Николаю Первому... Понадобилось в государстве решить "крестьянский вопрос" — вспомнили пушкинскую "Историю Пугачёвского бунта"... Ищут основу мироздания, а она уже описана А.С. Пушкиным и даже есть математический метод познания Природы, Общества, Человека, Космоса.</a:t>
            </a:r>
          </a:p>
          <a:p>
            <a:r>
              <a:rPr lang="ru-RU" dirty="0"/>
              <a:t>Заглядываем в будущее сквозь призму традиционных наук, - ничего, кроме "гадания пальцем в небо", а у Пушкина — чёткие знания, позволяющие не только объяснять прошлое, но и прогнозировать будущее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93785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98497451"/>
              </p:ext>
            </p:extLst>
          </p:nvPr>
        </p:nvGraphicFramePr>
        <p:xfrm>
          <a:off x="609599" y="609600"/>
          <a:ext cx="6347713" cy="1550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Вселенная где </a:t>
            </a:r>
            <a:r>
              <a:rPr lang="ru-RU" dirty="0" smtClean="0"/>
              <a:t>была </a:t>
            </a:r>
            <a:r>
              <a:rPr lang="ru-RU" dirty="0"/>
              <a:t>найдена планета 2208 </a:t>
            </a:r>
            <a:r>
              <a:rPr lang="ru-RU" dirty="0" err="1" smtClean="0"/>
              <a:t>Puskin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2708920"/>
            <a:ext cx="6516216" cy="3775061"/>
          </a:xfrm>
          <a:prstGeom prst="flowChartPunchedTape">
            <a:avLst/>
          </a:prstGeom>
        </p:spPr>
      </p:pic>
    </p:spTree>
    <p:extLst>
      <p:ext uri="{BB962C8B-B14F-4D97-AF65-F5344CB8AC3E}">
        <p14:creationId xmlns:p14="http://schemas.microsoft.com/office/powerpoint/2010/main" val="401699896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r4Lp8FrhWOMM8bXEMguX86df7nPF0dfWQQFXQHT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0"/>
            <a:ext cx="8136904" cy="6381328"/>
          </a:xfrm>
        </p:spPr>
      </p:pic>
    </p:spTree>
    <p:extLst>
      <p:ext uri="{BB962C8B-B14F-4D97-AF65-F5344CB8AC3E}">
        <p14:creationId xmlns:p14="http://schemas.microsoft.com/office/powerpoint/2010/main" val="163484269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714750" y="381000"/>
          <a:ext cx="51435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4" name="Picture 10" descr="A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-212725"/>
            <a:ext cx="3143250" cy="6927850"/>
          </a:xfrm>
          <a:prstGeom prst="flowChartAlternateProcess">
            <a:avLst/>
          </a:prstGeom>
          <a:extLst/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6572250"/>
            <a:ext cx="4038600" cy="285750"/>
          </a:xfrm>
        </p:spPr>
        <p:txBody>
          <a:bodyPr rtlCol="0">
            <a:normAutofit fontScale="85000" lnSpcReduction="20000"/>
          </a:bodyPr>
          <a:lstStyle/>
          <a:p>
            <a:pPr marL="91440" indent="-91440" eaLnBrk="1" fontAlgn="auto" hangingPunct="1"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9917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1199</TotalTime>
  <Words>556</Words>
  <Application>Microsoft Office PowerPoint</Application>
  <PresentationFormat>Экран (4:3)</PresentationFormat>
  <Paragraphs>32</Paragraphs>
  <Slides>12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Calibri</vt:lpstr>
      <vt:lpstr>Monotype Corsiva</vt:lpstr>
      <vt:lpstr>Tahoma</vt:lpstr>
      <vt:lpstr>Times New Roman</vt:lpstr>
      <vt:lpstr>Trebuchet MS</vt:lpstr>
      <vt:lpstr>Wingdings 3</vt:lpstr>
      <vt:lpstr>Грань</vt:lpstr>
      <vt:lpstr>1_Грань</vt:lpstr>
      <vt:lpstr>Презентация PowerPoint</vt:lpstr>
      <vt:lpstr>Мастер-класс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Конкурc «Учитель года Адыгеи – 2013»           «Учитель – человек, который может делать трудные   вещи легкими»                                                      Ральф Уолдо Эмерсон</dc:title>
  <dc:creator>ирина</dc:creator>
  <cp:lastModifiedBy>Machine</cp:lastModifiedBy>
  <cp:revision>91</cp:revision>
  <dcterms:created xsi:type="dcterms:W3CDTF">2013-05-11T09:59:46Z</dcterms:created>
  <dcterms:modified xsi:type="dcterms:W3CDTF">2019-02-03T12:40:04Z</dcterms:modified>
</cp:coreProperties>
</file>